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1" roundtripDataSignature="AMtx7mh4LUfU39cULJfyQub1EZm8FA4i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Comentário:</a:t>
            </a:r>
            <a:r>
              <a:rPr lang="pt-BR"/>
              <a:t> for com range() é ideal para definir um número fixo de tentativas, proporcionando controle preciso sobre as iterações.</a:t>
            </a:r>
            <a:endParaRPr/>
          </a:p>
        </p:txBody>
      </p:sp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f9b3db57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1ef9b3db57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f9b3db57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1ef9b3db57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s://docs.google.com/document/d/1RgcfT8Oz8cjEE88GuiFmGiv-iRIpKweE/edit?usp=drive_link&amp;ouid=111990524911817921609&amp;rtpof=true&amp;sd=true" TargetMode="External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Relationship Id="rId8" Type="http://schemas.openxmlformats.org/officeDocument/2006/relationships/hyperlink" Target="https://cursos.alura.com.br/course/python-introducao-a-linguagem" TargetMode="Externa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30.gif"/><Relationship Id="rId7" Type="http://schemas.openxmlformats.org/officeDocument/2006/relationships/image" Target="../media/image28.png"/><Relationship Id="rId8" Type="http://schemas.openxmlformats.org/officeDocument/2006/relationships/hyperlink" Target="https://cursos.alura.com.br/course/python-introducao-a-linguagem/task/2456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5" Type="http://schemas.openxmlformats.org/officeDocument/2006/relationships/image" Target="../media/image1.png"/><Relationship Id="rId6" Type="http://schemas.openxmlformats.org/officeDocument/2006/relationships/image" Target="../media/image30.gif"/><Relationship Id="rId7" Type="http://schemas.openxmlformats.org/officeDocument/2006/relationships/image" Target="../media/image28.png"/><Relationship Id="rId8" Type="http://schemas.openxmlformats.org/officeDocument/2006/relationships/hyperlink" Target="https://cursos.alura.com.br/course/python-introducao-a-linguagem/task/2456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s://www.online-python.com/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1.gif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Iterando de maneira diferente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05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0" name="Google Shape;1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2" name="Google Shape;1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 txBox="1"/>
          <p:nvPr/>
        </p:nvSpPr>
        <p:spPr>
          <a:xfrm>
            <a:off x="259974" y="306220"/>
            <a:ext cx="8121905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Controle de Tentativas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311904" y="1069250"/>
            <a:ext cx="49278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Controlar o número de tentativas em um jogo de adivinhação adiciona um elemento estratégico. Isso pode ser feito definindo um limite de tentativas e usando um loop for ou while para contar as tentativas do jogador.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6500" y="892325"/>
            <a:ext cx="3456650" cy="34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1" name="Google Shape;1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2" name="Google Shape;18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4" name="Google Shape;18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 txBox="1"/>
          <p:nvPr/>
        </p:nvSpPr>
        <p:spPr>
          <a:xfrm>
            <a:off x="190050" y="127520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Aplicação Prática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268050" y="934325"/>
            <a:ext cx="86079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Adaptar o jogo para diferentes estruturas de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envolve mudanças no código para incorporar o controle de tentativas.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5125475" y="196205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Isso inclui ajustar a lógica de verificação do palpite e a condição de término do jogo.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7500" y="2063908"/>
            <a:ext cx="3181625" cy="25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/>
        </p:nvSpPr>
        <p:spPr>
          <a:xfrm rot="-5400000">
            <a:off x="-216950" y="2595825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/>
              <a:t>https://www.codesdope.com/pa-images-bucket/courses/python/w1.gif</a:t>
            </a:r>
            <a:endParaRPr sz="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6" name="Google Shape;1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8" name="Google Shape;19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109800" y="90220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Estratégias de Iteração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252200" y="830000"/>
            <a:ext cx="58323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escolha entre while e for depende do design do </a:t>
            </a:r>
            <a:r>
              <a:rPr b="1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jogo. 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b="0" i="0" lang="pt-BR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preferível para um número fixo de tentativas, enquanto </a:t>
            </a:r>
            <a:r>
              <a:rPr b="1" i="0" lang="pt-B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</a:t>
            </a: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melhor para condições de saída mais flexíveis.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2"/>
          <p:cNvPicPr preferRelativeResize="0"/>
          <p:nvPr/>
        </p:nvPicPr>
        <p:blipFill rotWithShape="1">
          <a:blip r:embed="rId6">
            <a:alphaModFix/>
          </a:blip>
          <a:srcRect b="7304" l="27566" r="22548" t="9976"/>
          <a:stretch/>
        </p:blipFill>
        <p:spPr>
          <a:xfrm>
            <a:off x="6259851" y="274975"/>
            <a:ext cx="1934126" cy="448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7" name="Google Shape;2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8" name="Google Shape;20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0" name="Google Shape;21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109800" y="90220"/>
            <a:ext cx="715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Dicas de Otimização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186225" y="974600"/>
            <a:ext cx="5602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Elaborar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eficientes e facilmente compreensíveis requer a prevenção de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loops infinitos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adoção de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nomes descritivos para variáveis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a implementação de uma </a:t>
            </a:r>
            <a:r>
              <a:rPr b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 de saída adequada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encerrar o jogo de maneira clara e compreensível.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425" y="1127000"/>
            <a:ext cx="3136500" cy="31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0" name="Google Shape;2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2" name="Google Shape;22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/>
        </p:nvSpPr>
        <p:spPr>
          <a:xfrm>
            <a:off x="174499" y="143070"/>
            <a:ext cx="827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Exemplo atividade para Professor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659300" y="1526550"/>
            <a:ext cx="3970200" cy="2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acessar o c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ódigo adaptado do jogo de adivinhação, onde utilizamos um </a:t>
            </a:r>
            <a:r>
              <a:rPr b="1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 for com range()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limitar as tentativas do jogador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clique no Link do Saiba Mais!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830175" y="941550"/>
            <a:ext cx="368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JOGO DE ADIVINHAÇÃO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8725" y="1181413"/>
            <a:ext cx="3272675" cy="32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2" name="Google Shape;23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3" name="Google Shape;2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35" name="Google Shape;23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259975" y="306225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259975" y="1032475"/>
            <a:ext cx="85275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estrutura de loop é ideal para adicionar um número fixo de tentativas em um jogo?</a:t>
            </a:r>
            <a:endParaRPr b="1" sz="19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while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for</a:t>
            </a:r>
            <a:endParaRPr sz="19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do-while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repeat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7601" y="2571749"/>
            <a:ext cx="1782675" cy="12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3799175" y="3709475"/>
            <a:ext cx="375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5" name="Google Shape;2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46" name="Google Shape;2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8" name="Google Shape;24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 txBox="1"/>
          <p:nvPr/>
        </p:nvSpPr>
        <p:spPr>
          <a:xfrm>
            <a:off x="205600" y="189500"/>
            <a:ext cx="78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 correta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259975" y="1008350"/>
            <a:ext cx="85119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estrutura de loop é ideal para adicionar um número fixo de tentativas em um jogo?</a:t>
            </a:r>
            <a:endParaRPr b="1" sz="19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while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for</a:t>
            </a:r>
            <a:endParaRPr sz="16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do-while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Repeat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for</a:t>
            </a:r>
            <a:endParaRPr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56" name="Google Shape;2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7" name="Google Shape;25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9" name="Google Shape;25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 txBox="1"/>
          <p:nvPr/>
        </p:nvSpPr>
        <p:spPr>
          <a:xfrm>
            <a:off x="221125" y="1894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7"/>
          <p:cNvSpPr txBox="1"/>
          <p:nvPr/>
        </p:nvSpPr>
        <p:spPr>
          <a:xfrm>
            <a:off x="3771850" y="1021300"/>
            <a:ext cx="48093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capacidade de iterar de maneiras diferentes é uma habilidade valiosa em 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especialmente em aplicações como jogos, onde o controle de fluxo é </a:t>
            </a:r>
            <a:r>
              <a:rPr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extremamente necessário</a:t>
            </a: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6250" y="568500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f9b3db57d_0_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8" name="Google Shape;268;g1ef9b3db57d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9" name="Google Shape;269;g1ef9b3db57d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ef9b3db57d_0_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1" name="Google Shape;271;g1ef9b3db57d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ef9b3db57d_0_14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ef9b3db57d_0_14"/>
          <p:cNvSpPr txBox="1"/>
          <p:nvPr/>
        </p:nvSpPr>
        <p:spPr>
          <a:xfrm>
            <a:off x="263696" y="578562"/>
            <a:ext cx="83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1ef9b3db57d_0_14"/>
          <p:cNvSpPr txBox="1"/>
          <p:nvPr/>
        </p:nvSpPr>
        <p:spPr>
          <a:xfrm>
            <a:off x="356937" y="3554810"/>
            <a:ext cx="828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1ef9b3db57d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669" y="1130744"/>
            <a:ext cx="4215063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ef9b3db57d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24102"/>
            <a:ext cx="2053711" cy="207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ef9b3db57d_0_14"/>
          <p:cNvSpPr txBox="1"/>
          <p:nvPr/>
        </p:nvSpPr>
        <p:spPr>
          <a:xfrm>
            <a:off x="356937" y="3187294"/>
            <a:ext cx="776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3" name="Google Shape;2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4" name="Google Shape;28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6" name="Google Shape;28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laço com for</a:t>
            </a:r>
            <a:endParaRPr/>
          </a:p>
        </p:txBody>
      </p:sp>
      <p:sp>
        <p:nvSpPr>
          <p:cNvPr id="288" name="Google Shape;288;p19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289" name="Google Shape;28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9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https://cursos.alura.com.br/course/python-introducao-a-linguagem/task/24567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2" name="Google Shape;292;p19"/>
          <p:cNvSpPr txBox="1"/>
          <p:nvPr/>
        </p:nvSpPr>
        <p:spPr>
          <a:xfrm>
            <a:off x="2377729" y="1178603"/>
            <a:ext cx="5113876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laço for em Python é usado para iterar sobre uma sequência (como uma lista, tupla ou string) ou um intervalo de números gerados por range(). Sua estrutura, for variável in sequência: bloco_de_código, executa o bloco de código para cada elemento na sequência. É ideal para situações onde o número de iterações é conhecido ou definido.</a:t>
            </a:r>
            <a:endParaRPr/>
          </a:p>
        </p:txBody>
      </p:sp>
      <p:sp>
        <p:nvSpPr>
          <p:cNvPr id="293" name="Google Shape;293;p19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1073" y="759151"/>
            <a:ext cx="1120762" cy="11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086" y="1255580"/>
            <a:ext cx="2048157" cy="239363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9"/>
          <p:cNvSpPr/>
          <p:nvPr/>
        </p:nvSpPr>
        <p:spPr>
          <a:xfrm>
            <a:off x="295964" y="1565524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/>
          <p:nvPr/>
        </p:nvSpPr>
        <p:spPr>
          <a:xfrm>
            <a:off x="295964" y="2417594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3" name="Google Shape;3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4" name="Google Shape;3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6" name="Google Shape;30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Encerrando a interação e o loop</a:t>
            </a:r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09" name="Google Shape;30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https://cursos.alura.com.br/course/python-introducao-a-linguagem/task/24569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2" name="Google Shape;312;p20"/>
          <p:cNvSpPr txBox="1"/>
          <p:nvPr/>
        </p:nvSpPr>
        <p:spPr>
          <a:xfrm>
            <a:off x="2422737" y="1321638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encerrar uma interação e sair de um loop em Python, usa-se a instrução break. Ela interrompe imediatamente o ciclo mais interno (seja for ou while) em que está inserida, independentemente da condição do loop. É útil para terminar loops antecipadamente quando uma condição específica é atendida.</a:t>
            </a:r>
            <a:endParaRPr/>
          </a:p>
        </p:txBody>
      </p:sp>
      <p:sp>
        <p:nvSpPr>
          <p:cNvPr id="313" name="Google Shape;313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7242" y="759151"/>
            <a:ext cx="1088423" cy="11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086" y="1255580"/>
            <a:ext cx="2048157" cy="239363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0"/>
          <p:cNvSpPr/>
          <p:nvPr/>
        </p:nvSpPr>
        <p:spPr>
          <a:xfrm>
            <a:off x="295964" y="1565524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295964" y="3415121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3" name="Google Shape;3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4" name="Google Shape;3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6" name="Google Shape;32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1"/>
          <p:cNvSpPr txBox="1"/>
          <p:nvPr/>
        </p:nvSpPr>
        <p:spPr>
          <a:xfrm>
            <a:off x="298180" y="1130475"/>
            <a:ext cx="8504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Aprendemos como realizar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iterações avançadas em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aplicadas ao nosso jogo de adivinhação,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 ênfase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controle de tentativas e variação da dificuldade. 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4506400" y="2760550"/>
            <a:ext cx="3427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exploraremos a geração de números aleatórios e suas aplicações.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4350" y="26331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36" name="Google Shape;3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37" name="Google Shape;3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39" name="Google Shape;33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/>
          </a:p>
        </p:txBody>
      </p:sp>
      <p:sp>
        <p:nvSpPr>
          <p:cNvPr id="341" name="Google Shape;341;p22"/>
          <p:cNvSpPr txBox="1"/>
          <p:nvPr/>
        </p:nvSpPr>
        <p:spPr>
          <a:xfrm>
            <a:off x="205575" y="1508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7" name="Google Shape;3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8" name="Google Shape;3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0" name="Google Shape;35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3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8" name="Google Shape;3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9" name="Google Shape;3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1" name="Google Shape;36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62" name="Google Shape;36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63" name="Google Shape;363;p24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9" name="Google Shape;3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0" name="Google Shape;3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2" name="Google Shape;37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5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5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215400" y="227859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0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15022" y="1082348"/>
            <a:ext cx="580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Explorar maneiras avançadas de iterar em </a:t>
            </a: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aplicando-as ao nosso jogo de adivinhação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controla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número de tentativas e varia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dificuldade.</a:t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4025" y="877975"/>
            <a:ext cx="2006950" cy="2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"Python for Data Analysis" por Wes McKinney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Documentação do Python sobre loops e iterações: Python Docs - Control Flow Tools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Ferramenta on line para codificação python: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https://www.online-python.com/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1103300" y="3165100"/>
            <a:ext cx="7732200" cy="1354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5400" y="3317621"/>
            <a:ext cx="1015700" cy="10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338" y="8475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/>
          <p:nvPr/>
        </p:nvSpPr>
        <p:spPr>
          <a:xfrm>
            <a:off x="192275" y="1508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3054000" y="1869500"/>
            <a:ext cx="57030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Aprendemos a estruturar o jogo usando um </a:t>
            </a:r>
            <a:r>
              <a:rPr b="1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 while</a:t>
            </a:r>
            <a:r>
              <a:rPr b="0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permitir múltiplas tentativas e a lógica condicional </a:t>
            </a:r>
            <a:r>
              <a:rPr b="1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if-elif-else</a:t>
            </a:r>
            <a:r>
              <a:rPr b="0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avaliar as respostas do jogador. Discutimos também sobre a importância do </a:t>
            </a:r>
            <a:r>
              <a:rPr b="0" i="1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r>
              <a:rPr b="0" i="0" lang="pt-BR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ao usuário após cada tentativa, para tornar o jogo mais interativo e envolvente.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800" y="2142424"/>
            <a:ext cx="2525624" cy="209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 txBox="1"/>
          <p:nvPr/>
        </p:nvSpPr>
        <p:spPr>
          <a:xfrm>
            <a:off x="303800" y="895625"/>
            <a:ext cx="853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Aprendemos a </a:t>
            </a: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uma sequência de jogo de adivinhação em </a:t>
            </a: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f9b3db57d_0_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8" name="Google Shape;118;g1ef9b3db57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9" name="Google Shape;119;g1ef9b3db57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ef9b3db57d_0_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21" name="Google Shape;121;g1ef9b3db57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ef9b3db57d_0_0"/>
          <p:cNvSpPr txBox="1"/>
          <p:nvPr/>
        </p:nvSpPr>
        <p:spPr>
          <a:xfrm>
            <a:off x="187500" y="18950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ef9b3db57d_0_0"/>
          <p:cNvSpPr txBox="1"/>
          <p:nvPr/>
        </p:nvSpPr>
        <p:spPr>
          <a:xfrm>
            <a:off x="221150" y="2795493"/>
            <a:ext cx="5840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Considere as experiências do usuário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ef9b3db57d_0_0"/>
          <p:cNvSpPr txBox="1"/>
          <p:nvPr/>
        </p:nvSpPr>
        <p:spPr>
          <a:xfrm>
            <a:off x="221150" y="963425"/>
            <a:ext cx="58401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diferentes métodos de iteração podem afetar a jogabilidade e a dificuldade do nosso jogo de adivinhação? </a:t>
            </a:r>
            <a:endParaRPr sz="1600"/>
          </a:p>
        </p:txBody>
      </p:sp>
      <p:pic>
        <p:nvPicPr>
          <p:cNvPr id="125" name="Google Shape;125;g1ef9b3db57d_0_0"/>
          <p:cNvPicPr preferRelativeResize="0"/>
          <p:nvPr/>
        </p:nvPicPr>
        <p:blipFill rotWithShape="1">
          <a:blip r:embed="rId6">
            <a:alphaModFix/>
          </a:blip>
          <a:srcRect b="20911" l="0" r="0" t="0"/>
          <a:stretch/>
        </p:blipFill>
        <p:spPr>
          <a:xfrm>
            <a:off x="5021900" y="868375"/>
            <a:ext cx="4012300" cy="3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ef9b3db57d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147" y="3599476"/>
            <a:ext cx="1155304" cy="10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ef9b3db57d_0_0"/>
          <p:cNvSpPr txBox="1"/>
          <p:nvPr/>
        </p:nvSpPr>
        <p:spPr>
          <a:xfrm>
            <a:off x="1719950" y="3437038"/>
            <a:ext cx="401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4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Realizem a atividade em duplas e socializem no final!</a:t>
            </a:r>
            <a:endParaRPr b="1" i="0" sz="24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6" name="Google Shape;1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205600" y="189495"/>
            <a:ext cx="60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4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320350" y="1101700"/>
            <a:ext cx="55068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Diferentes métodos de iteração podem tornar o jogo mais previsível ou desafiador. </a:t>
            </a:r>
            <a:endParaRPr b="0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exemplo, um loop com um número fixo de tentativas aumenta a tensão e a excitação.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0567" y="383725"/>
            <a:ext cx="2548284" cy="42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8" name="Google Shape;1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3426400" y="189500"/>
            <a:ext cx="536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8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Uso do for com range()</a:t>
            </a:r>
            <a:endParaRPr b="0" i="0" sz="38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3426400" y="1071475"/>
            <a:ext cx="5146800" cy="18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estrutura for combinada com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range()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ideal para loops com um número definido de iterações. No contexto do jogo, for tentativa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range(max_tentativas):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permite repetir o bloco de jogo um número específico de vezes, controlando as tentativas do jogador.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6">
            <a:alphaModFix/>
          </a:blip>
          <a:srcRect b="9550" l="26723" r="0" t="18641"/>
          <a:stretch/>
        </p:blipFill>
        <p:spPr>
          <a:xfrm>
            <a:off x="109800" y="90225"/>
            <a:ext cx="3517450" cy="37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57" name="Google Shape;1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60" name="Google Shape;1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190049" y="127520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Variações no Loop while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311898" y="1069250"/>
            <a:ext cx="48537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Além do for, o </a:t>
            </a:r>
            <a:r>
              <a:rPr b="1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 while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pode ser ajustado para adicionar complexidade ao jogo. Por exemplo, usando um contador de tentativas ou uma condição de saída baseada no estado do jogo, como um palpite correto ou o fim das tentativas.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751" y="673525"/>
            <a:ext cx="3095098" cy="410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